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8" autoAdjust="0"/>
    <p:restoredTop sz="94660"/>
  </p:normalViewPr>
  <p:slideViewPr>
    <p:cSldViewPr snapToObjects="1">
      <p:cViewPr varScale="1">
        <p:scale>
          <a:sx n="75" d="100"/>
          <a:sy n="75" d="100"/>
        </p:scale>
        <p:origin x="125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y_Címdia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rtalom helye 9"/>
          <p:cNvSpPr>
            <a:spLocks noGrp="1"/>
          </p:cNvSpPr>
          <p:nvPr>
            <p:ph sz="quarter" idx="10" hasCustomPrompt="1"/>
          </p:nvPr>
        </p:nvSpPr>
        <p:spPr>
          <a:xfrm>
            <a:off x="935757" y="1916907"/>
            <a:ext cx="7272486" cy="2664221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 smtClean="0"/>
              <a:t>Cím</a:t>
            </a:r>
          </a:p>
        </p:txBody>
      </p:sp>
      <p:sp>
        <p:nvSpPr>
          <p:cNvPr id="12" name="Szövegdoboz 11"/>
          <p:cNvSpPr txBox="1"/>
          <p:nvPr userDrawn="1"/>
        </p:nvSpPr>
        <p:spPr>
          <a:xfrm>
            <a:off x="935757" y="5301208"/>
            <a:ext cx="7272486" cy="138499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 err="1" smtClean="0">
                <a:solidFill>
                  <a:schemeClr val="bg1"/>
                </a:solidFill>
              </a:rPr>
              <a:t>Digitális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Technika</a:t>
            </a:r>
            <a:endParaRPr lang="hu-HU" sz="2800" dirty="0" smtClean="0">
              <a:solidFill>
                <a:schemeClr val="bg1"/>
              </a:solidFill>
            </a:endParaRPr>
          </a:p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202</a:t>
            </a:r>
            <a:r>
              <a:rPr lang="en-GB" sz="2800" dirty="0" smtClean="0">
                <a:solidFill>
                  <a:schemeClr val="bg1"/>
                </a:solidFill>
              </a:rPr>
              <a:t>4</a:t>
            </a:r>
            <a:r>
              <a:rPr lang="hu-HU" sz="2800" dirty="0" smtClean="0">
                <a:solidFill>
                  <a:schemeClr val="bg1"/>
                </a:solidFill>
              </a:rPr>
              <a:t>-202</a:t>
            </a:r>
            <a:r>
              <a:rPr lang="en-GB" sz="2800" dirty="0" smtClean="0">
                <a:solidFill>
                  <a:schemeClr val="bg1"/>
                </a:solidFill>
              </a:rPr>
              <a:t>5</a:t>
            </a:r>
            <a:r>
              <a:rPr lang="hu-HU" sz="2800" baseline="0" dirty="0" smtClean="0">
                <a:solidFill>
                  <a:schemeClr val="bg1"/>
                </a:solidFill>
              </a:rPr>
              <a:t> őszi félév</a:t>
            </a:r>
          </a:p>
          <a:p>
            <a:pPr algn="ctr"/>
            <a:r>
              <a:rPr lang="hu-HU" sz="2800" baseline="0" dirty="0" smtClean="0">
                <a:solidFill>
                  <a:schemeClr val="bg1"/>
                </a:solidFill>
              </a:rPr>
              <a:t>Budapesti Műszaki és Gazd</a:t>
            </a:r>
            <a:r>
              <a:rPr lang="en-GB" sz="2800" baseline="0" dirty="0" smtClean="0">
                <a:solidFill>
                  <a:schemeClr val="bg1"/>
                </a:solidFill>
              </a:rPr>
              <a:t>.</a:t>
            </a:r>
            <a:r>
              <a:rPr lang="hu-HU" sz="2800" baseline="0" dirty="0" smtClean="0">
                <a:solidFill>
                  <a:schemeClr val="bg1"/>
                </a:solidFill>
              </a:rPr>
              <a:t>tud</a:t>
            </a:r>
            <a:r>
              <a:rPr lang="en-GB" sz="2800" baseline="0" dirty="0" smtClean="0">
                <a:solidFill>
                  <a:schemeClr val="bg1"/>
                </a:solidFill>
              </a:rPr>
              <a:t>.</a:t>
            </a:r>
            <a:r>
              <a:rPr lang="hu-HU" sz="2800" baseline="0" dirty="0" smtClean="0">
                <a:solidFill>
                  <a:schemeClr val="bg1"/>
                </a:solidFill>
              </a:rPr>
              <a:t> Egy</a:t>
            </a:r>
            <a:r>
              <a:rPr lang="en-GB" sz="2800" baseline="0" dirty="0" smtClean="0">
                <a:solidFill>
                  <a:schemeClr val="bg1"/>
                </a:solidFill>
              </a:rPr>
              <a:t>.</a:t>
            </a:r>
            <a:r>
              <a:rPr lang="hu-HU" sz="2800" baseline="0" dirty="0" smtClean="0">
                <a:solidFill>
                  <a:schemeClr val="bg1"/>
                </a:solidFill>
              </a:rPr>
              <a:t>, Papp Bence</a:t>
            </a:r>
            <a:endParaRPr lang="hu-H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063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05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328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49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y_content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txBody>
          <a:bodyPr/>
          <a:lstStyle>
            <a:lvl1pPr>
              <a:buClr>
                <a:srgbClr val="FF0000"/>
              </a:buClr>
              <a:buFont typeface="Wingdings" pitchFamily="2" charset="2"/>
              <a:buChar char="§"/>
              <a:defRPr/>
            </a:lvl1pPr>
            <a:lvl2pPr>
              <a:buClr>
                <a:srgbClr val="00B050"/>
              </a:buClr>
              <a:buFont typeface="Wingdings" pitchFamily="2" charset="2"/>
              <a:buChar char="§"/>
              <a:defRPr/>
            </a:lvl2pPr>
            <a:lvl3pPr>
              <a:buClr>
                <a:srgbClr val="0070C0"/>
              </a:buClr>
              <a:buFont typeface="Wingdings" pitchFamily="2" charset="2"/>
              <a:buChar char="§"/>
              <a:defRPr/>
            </a:lvl3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37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7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75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20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4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188D-679A-489E-B062-99E071F7BEEE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0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sz="quarter" idx="10"/>
          </p:nvPr>
        </p:nvSpPr>
        <p:spPr/>
        <p:txBody>
          <a:bodyPr tIns="360000">
            <a:normAutofit/>
          </a:bodyPr>
          <a:lstStyle/>
          <a:p>
            <a:pPr>
              <a:spcBef>
                <a:spcPts val="4200"/>
              </a:spcBef>
            </a:pPr>
            <a:r>
              <a:rPr lang="en-GB" dirty="0" err="1" smtClean="0"/>
              <a:t>Blokkoló</a:t>
            </a:r>
            <a:r>
              <a:rPr lang="en-GB" dirty="0" smtClean="0"/>
              <a:t> </a:t>
            </a:r>
            <a:r>
              <a:rPr lang="en-GB" dirty="0" err="1" smtClean="0"/>
              <a:t>és</a:t>
            </a:r>
            <a:r>
              <a:rPr lang="en-GB" dirty="0" smtClean="0"/>
              <a:t> </a:t>
            </a:r>
            <a:r>
              <a:rPr lang="en-GB" dirty="0" err="1" smtClean="0"/>
              <a:t>nem</a:t>
            </a:r>
            <a:r>
              <a:rPr lang="en-GB" dirty="0" smtClean="0"/>
              <a:t> </a:t>
            </a:r>
            <a:r>
              <a:rPr lang="en-GB" dirty="0" err="1" smtClean="0"/>
              <a:t>blokkoló</a:t>
            </a:r>
            <a:r>
              <a:rPr lang="en-GB" dirty="0" smtClean="0"/>
              <a:t> </a:t>
            </a:r>
            <a:r>
              <a:rPr lang="en-GB" dirty="0" err="1" smtClean="0"/>
              <a:t>értékadás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Blokkoló</a:t>
            </a:r>
            <a:r>
              <a:rPr lang="en-GB" dirty="0" smtClean="0"/>
              <a:t> </a:t>
            </a:r>
            <a:r>
              <a:rPr lang="en-GB" dirty="0" err="1" smtClean="0"/>
              <a:t>értékadás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B</a:t>
            </a:r>
            <a:r>
              <a:rPr lang="en-GB" dirty="0" smtClean="0"/>
              <a:t>locking assignment</a:t>
            </a:r>
          </a:p>
          <a:p>
            <a:pPr lvl="1"/>
            <a:r>
              <a:rPr lang="en-GB" dirty="0" err="1" smtClean="0"/>
              <a:t>Operátora</a:t>
            </a:r>
            <a:r>
              <a:rPr lang="en-GB" dirty="0" smtClean="0"/>
              <a:t>: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</a:p>
          <a:p>
            <a:pPr lvl="1"/>
            <a:r>
              <a:rPr lang="en-GB" dirty="0" err="1" smtClean="0"/>
              <a:t>Egymás</a:t>
            </a:r>
            <a:r>
              <a:rPr lang="en-GB" dirty="0" smtClean="0"/>
              <a:t> </a:t>
            </a:r>
            <a:r>
              <a:rPr lang="en-GB" dirty="0" err="1" smtClean="0"/>
              <a:t>után</a:t>
            </a:r>
            <a:r>
              <a:rPr lang="en-GB" dirty="0" smtClean="0"/>
              <a:t> </a:t>
            </a:r>
            <a:r>
              <a:rPr lang="en-GB" dirty="0" err="1" smtClean="0"/>
              <a:t>hajtódik</a:t>
            </a:r>
            <a:r>
              <a:rPr lang="en-GB" dirty="0" smtClean="0"/>
              <a:t> </a:t>
            </a:r>
            <a:r>
              <a:rPr lang="en-GB" dirty="0" err="1" smtClean="0"/>
              <a:t>végre</a:t>
            </a:r>
            <a:r>
              <a:rPr lang="en-GB" dirty="0" smtClean="0"/>
              <a:t>; </a:t>
            </a:r>
            <a:r>
              <a:rPr lang="en-GB" dirty="0" err="1" smtClean="0"/>
              <a:t>amíg</a:t>
            </a:r>
            <a:r>
              <a:rPr lang="en-GB" dirty="0" smtClean="0"/>
              <a:t> </a:t>
            </a:r>
            <a:r>
              <a:rPr lang="en-GB" dirty="0" err="1" smtClean="0"/>
              <a:t>nem</a:t>
            </a:r>
            <a:r>
              <a:rPr lang="en-GB" dirty="0" smtClean="0"/>
              <a:t> </a:t>
            </a:r>
            <a:r>
              <a:rPr lang="en-GB" dirty="0" err="1" smtClean="0"/>
              <a:t>hajtódott</a:t>
            </a:r>
            <a:r>
              <a:rPr lang="en-GB" dirty="0" smtClean="0"/>
              <a:t> </a:t>
            </a:r>
            <a:r>
              <a:rPr lang="en-GB" dirty="0" err="1" smtClean="0"/>
              <a:t>végre</a:t>
            </a:r>
            <a:r>
              <a:rPr lang="en-GB" dirty="0" smtClean="0"/>
              <a:t>, </a:t>
            </a:r>
            <a:r>
              <a:rPr lang="en-GB" dirty="0" err="1" smtClean="0"/>
              <a:t>addig</a:t>
            </a:r>
            <a:r>
              <a:rPr lang="en-GB" dirty="0" smtClean="0"/>
              <a:t> a </a:t>
            </a:r>
            <a:r>
              <a:rPr lang="en-GB" dirty="0" err="1" smtClean="0"/>
              <a:t>következő</a:t>
            </a:r>
            <a:r>
              <a:rPr lang="en-GB" dirty="0" smtClean="0"/>
              <a:t> </a:t>
            </a:r>
            <a:r>
              <a:rPr lang="en-GB" dirty="0" err="1" smtClean="0"/>
              <a:t>sorok</a:t>
            </a:r>
            <a:r>
              <a:rPr lang="en-GB" dirty="0" smtClean="0"/>
              <a:t> </a:t>
            </a:r>
            <a:r>
              <a:rPr lang="en-GB" dirty="0" err="1" smtClean="0"/>
              <a:t>futtatása</a:t>
            </a:r>
            <a:r>
              <a:rPr lang="en-GB" dirty="0" smtClean="0"/>
              <a:t> el </a:t>
            </a:r>
            <a:r>
              <a:rPr lang="en-GB" dirty="0" err="1" smtClean="0"/>
              <a:t>sem</a:t>
            </a:r>
            <a:r>
              <a:rPr lang="en-GB" dirty="0" smtClean="0"/>
              <a:t> </a:t>
            </a:r>
            <a:r>
              <a:rPr lang="en-GB" dirty="0" err="1" smtClean="0"/>
              <a:t>kezdődik</a:t>
            </a:r>
            <a:r>
              <a:rPr lang="en-GB" dirty="0"/>
              <a:t> </a:t>
            </a:r>
            <a:r>
              <a:rPr lang="en-GB" dirty="0" err="1" smtClean="0"/>
              <a:t>egy</a:t>
            </a:r>
            <a:r>
              <a:rPr lang="en-GB" dirty="0" smtClean="0"/>
              <a:t> </a:t>
            </a:r>
            <a:r>
              <a:rPr lang="en-GB" dirty="0" err="1" smtClean="0"/>
              <a:t>eljárási</a:t>
            </a:r>
            <a:r>
              <a:rPr lang="en-GB" dirty="0" smtClean="0"/>
              <a:t> </a:t>
            </a:r>
            <a:r>
              <a:rPr lang="en-GB" dirty="0" err="1" smtClean="0"/>
              <a:t>blokkon</a:t>
            </a:r>
            <a:r>
              <a:rPr lang="en-GB" dirty="0" smtClean="0"/>
              <a:t> (pl. 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initial begin … end</a:t>
            </a:r>
            <a:r>
              <a:rPr lang="en-GB" dirty="0" smtClean="0"/>
              <a:t>) </a:t>
            </a:r>
            <a:r>
              <a:rPr lang="en-GB" dirty="0" err="1" smtClean="0"/>
              <a:t>belül</a:t>
            </a:r>
            <a:r>
              <a:rPr lang="en-GB" dirty="0" smtClean="0"/>
              <a:t>.</a:t>
            </a:r>
          </a:p>
          <a:p>
            <a:pPr lvl="1"/>
            <a:r>
              <a:rPr lang="en-GB" dirty="0" err="1" smtClean="0"/>
              <a:t>Másik</a:t>
            </a:r>
            <a:r>
              <a:rPr lang="en-GB" dirty="0" smtClean="0"/>
              <a:t> </a:t>
            </a:r>
            <a:r>
              <a:rPr lang="en-GB" dirty="0" err="1" smtClean="0"/>
              <a:t>eljárási</a:t>
            </a:r>
            <a:r>
              <a:rPr lang="en-GB" dirty="0" smtClean="0"/>
              <a:t> </a:t>
            </a:r>
            <a:r>
              <a:rPr lang="en-GB" dirty="0" err="1" smtClean="0"/>
              <a:t>blokkban</a:t>
            </a:r>
            <a:r>
              <a:rPr lang="en-GB" dirty="0" smtClean="0"/>
              <a:t> </a:t>
            </a:r>
            <a:r>
              <a:rPr lang="en-GB" dirty="0" err="1" smtClean="0"/>
              <a:t>futó</a:t>
            </a:r>
            <a:r>
              <a:rPr lang="en-GB" dirty="0" smtClean="0"/>
              <a:t> </a:t>
            </a:r>
            <a:r>
              <a:rPr lang="en-GB" dirty="0" err="1" smtClean="0"/>
              <a:t>értékadásokra</a:t>
            </a:r>
            <a:r>
              <a:rPr lang="en-GB" dirty="0" smtClean="0"/>
              <a:t> </a:t>
            </a:r>
            <a:r>
              <a:rPr lang="en-GB" dirty="0" err="1" smtClean="0"/>
              <a:t>nincs</a:t>
            </a:r>
            <a:r>
              <a:rPr lang="en-GB" dirty="0" smtClean="0"/>
              <a:t> </a:t>
            </a:r>
            <a:r>
              <a:rPr lang="en-GB" dirty="0" err="1" smtClean="0"/>
              <a:t>ily’módon</a:t>
            </a:r>
            <a:r>
              <a:rPr lang="en-GB" dirty="0" smtClean="0"/>
              <a:t> </a:t>
            </a:r>
            <a:r>
              <a:rPr lang="en-GB" dirty="0" err="1" smtClean="0"/>
              <a:t>hatással</a:t>
            </a:r>
            <a:r>
              <a:rPr lang="en-GB" dirty="0" smtClean="0"/>
              <a:t>.</a:t>
            </a:r>
          </a:p>
          <a:p>
            <a:endParaRPr lang="hu-H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Nem</a:t>
            </a:r>
            <a:r>
              <a:rPr lang="en-GB" dirty="0" smtClean="0"/>
              <a:t> </a:t>
            </a:r>
            <a:r>
              <a:rPr lang="en-GB" dirty="0" err="1" smtClean="0"/>
              <a:t>blokkoló</a:t>
            </a:r>
            <a:r>
              <a:rPr lang="en-GB" dirty="0" smtClean="0"/>
              <a:t> </a:t>
            </a:r>
            <a:r>
              <a:rPr lang="en-GB" dirty="0" err="1" smtClean="0"/>
              <a:t>értékadás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err="1" smtClean="0"/>
              <a:t>Non-b</a:t>
            </a:r>
            <a:r>
              <a:rPr lang="en-GB" dirty="0" smtClean="0"/>
              <a:t>locking </a:t>
            </a:r>
            <a:r>
              <a:rPr lang="en-GB" dirty="0" smtClean="0"/>
              <a:t>assignment</a:t>
            </a:r>
          </a:p>
          <a:p>
            <a:pPr lvl="1"/>
            <a:r>
              <a:rPr lang="en-GB" dirty="0" err="1" smtClean="0"/>
              <a:t>Operátora</a:t>
            </a:r>
            <a:r>
              <a:rPr lang="en-GB" dirty="0" smtClean="0"/>
              <a:t>: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&lt;=</a:t>
            </a:r>
          </a:p>
          <a:p>
            <a:pPr lvl="1"/>
            <a:r>
              <a:rPr lang="en-GB" dirty="0" err="1" smtClean="0"/>
              <a:t>Egymással</a:t>
            </a:r>
            <a:r>
              <a:rPr lang="en-GB" dirty="0" smtClean="0"/>
              <a:t> </a:t>
            </a:r>
            <a:r>
              <a:rPr lang="en-GB" dirty="0" err="1" smtClean="0"/>
              <a:t>párhuzamosan</a:t>
            </a:r>
            <a:r>
              <a:rPr lang="en-GB" dirty="0" smtClean="0"/>
              <a:t> </a:t>
            </a:r>
            <a:r>
              <a:rPr lang="en-GB" dirty="0" err="1" smtClean="0"/>
              <a:t>hajtódnak</a:t>
            </a:r>
            <a:r>
              <a:rPr lang="en-GB" dirty="0" smtClean="0"/>
              <a:t> </a:t>
            </a:r>
            <a:r>
              <a:rPr lang="en-GB" dirty="0" err="1" smtClean="0"/>
              <a:t>végre</a:t>
            </a:r>
            <a:r>
              <a:rPr lang="en-GB" dirty="0" smtClean="0"/>
              <a:t> </a:t>
            </a:r>
            <a:r>
              <a:rPr lang="en-GB" dirty="0" err="1" smtClean="0"/>
              <a:t>az</a:t>
            </a:r>
            <a:r>
              <a:rPr lang="en-GB" dirty="0" smtClean="0"/>
              <a:t> </a:t>
            </a:r>
            <a:r>
              <a:rPr lang="en-GB" dirty="0" err="1" smtClean="0"/>
              <a:t>ilyen</a:t>
            </a:r>
            <a:r>
              <a:rPr lang="en-GB" dirty="0" smtClean="0"/>
              <a:t> </a:t>
            </a:r>
            <a:r>
              <a:rPr lang="en-GB" dirty="0" err="1" smtClean="0"/>
              <a:t>értékadások</a:t>
            </a:r>
            <a:r>
              <a:rPr lang="en-GB" dirty="0" smtClean="0"/>
              <a:t>; </a:t>
            </a:r>
            <a:r>
              <a:rPr lang="en-GB" dirty="0" err="1" smtClean="0"/>
              <a:t>nem</a:t>
            </a:r>
            <a:r>
              <a:rPr lang="en-GB" dirty="0" smtClean="0"/>
              <a:t> </a:t>
            </a:r>
            <a:r>
              <a:rPr lang="en-GB" dirty="0" err="1" smtClean="0"/>
              <a:t>bolokkolják</a:t>
            </a:r>
            <a:r>
              <a:rPr lang="en-GB" dirty="0" smtClean="0"/>
              <a:t> </a:t>
            </a:r>
            <a:r>
              <a:rPr lang="en-GB" dirty="0" err="1" smtClean="0"/>
              <a:t>egymást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“</a:t>
            </a:r>
            <a:r>
              <a:rPr lang="en-GB" dirty="0" err="1" smtClean="0"/>
              <a:t>Szimuláicós</a:t>
            </a:r>
            <a:r>
              <a:rPr lang="en-GB" dirty="0" smtClean="0"/>
              <a:t>” </a:t>
            </a:r>
            <a:r>
              <a:rPr lang="en-GB" dirty="0" err="1" smtClean="0"/>
              <a:t>időegység</a:t>
            </a:r>
            <a:r>
              <a:rPr lang="en-GB" dirty="0" smtClean="0"/>
              <a:t>(</a:t>
            </a:r>
            <a:r>
              <a:rPr lang="en-GB" dirty="0" err="1" smtClean="0"/>
              <a:t>intervallum</a:t>
            </a:r>
            <a:r>
              <a:rPr lang="en-GB" dirty="0" smtClean="0"/>
              <a:t>) </a:t>
            </a:r>
            <a:r>
              <a:rPr lang="en-GB" dirty="0" err="1" smtClean="0"/>
              <a:t>elején</a:t>
            </a:r>
            <a:r>
              <a:rPr lang="en-GB" dirty="0" smtClean="0"/>
              <a:t> </a:t>
            </a:r>
            <a:r>
              <a:rPr lang="en-GB" dirty="0" err="1" smtClean="0"/>
              <a:t>összes</a:t>
            </a:r>
            <a:r>
              <a:rPr lang="en-GB" dirty="0" smtClean="0"/>
              <a:t> </a:t>
            </a:r>
            <a:r>
              <a:rPr lang="en-GB" dirty="0" err="1" smtClean="0"/>
              <a:t>jobbértéket</a:t>
            </a:r>
            <a:r>
              <a:rPr lang="en-GB" dirty="0" smtClean="0"/>
              <a:t> </a:t>
            </a:r>
            <a:r>
              <a:rPr lang="en-GB" dirty="0" err="1" smtClean="0"/>
              <a:t>rögzíti</a:t>
            </a:r>
            <a:r>
              <a:rPr lang="en-GB" dirty="0" smtClean="0"/>
              <a:t>/</a:t>
            </a:r>
            <a:r>
              <a:rPr lang="en-GB" dirty="0" err="1" smtClean="0"/>
              <a:t>begyűjti</a:t>
            </a:r>
            <a:r>
              <a:rPr lang="en-GB" dirty="0" smtClean="0"/>
              <a:t>, </a:t>
            </a:r>
            <a:r>
              <a:rPr lang="en-GB" dirty="0" err="1" smtClean="0"/>
              <a:t>és</a:t>
            </a:r>
            <a:r>
              <a:rPr lang="en-GB" dirty="0" smtClean="0"/>
              <a:t> </a:t>
            </a:r>
            <a:r>
              <a:rPr lang="en-GB" dirty="0" err="1" smtClean="0"/>
              <a:t>időegység</a:t>
            </a:r>
            <a:r>
              <a:rPr lang="en-GB" dirty="0" smtClean="0"/>
              <a:t> </a:t>
            </a:r>
            <a:r>
              <a:rPr lang="en-GB" dirty="0" err="1" smtClean="0"/>
              <a:t>végén</a:t>
            </a:r>
            <a:r>
              <a:rPr lang="en-GB" dirty="0" smtClean="0"/>
              <a:t> </a:t>
            </a:r>
            <a:r>
              <a:rPr lang="en-GB" dirty="0" err="1" smtClean="0"/>
              <a:t>társítja</a:t>
            </a:r>
            <a:r>
              <a:rPr lang="en-GB" dirty="0" smtClean="0"/>
              <a:t> a </a:t>
            </a:r>
            <a:r>
              <a:rPr lang="en-GB" dirty="0" err="1" smtClean="0"/>
              <a:t>balértékhez</a:t>
            </a:r>
            <a:r>
              <a:rPr lang="en-GB" dirty="0" smtClean="0"/>
              <a:t>.</a:t>
            </a:r>
            <a:endParaRPr lang="hu-HU" dirty="0" smtClean="0"/>
          </a:p>
          <a:p>
            <a:pPr lvl="1"/>
            <a:r>
              <a:rPr lang="hu-HU" smtClean="0"/>
              <a:t>Illeszkedik </a:t>
            </a:r>
            <a:r>
              <a:rPr lang="hu-HU" dirty="0" smtClean="0"/>
              <a:t>kombinációs hálózat működéséhez</a:t>
            </a:r>
            <a:endParaRPr lang="en-GB" dirty="0" smtClean="0"/>
          </a:p>
          <a:p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97070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Blokkoló</a:t>
            </a:r>
            <a:r>
              <a:rPr lang="en-GB" dirty="0" smtClean="0"/>
              <a:t> vs. </a:t>
            </a:r>
            <a:r>
              <a:rPr lang="en-GB" dirty="0" err="1" smtClean="0"/>
              <a:t>Nem</a:t>
            </a:r>
            <a:r>
              <a:rPr lang="en-GB" dirty="0" smtClean="0"/>
              <a:t> </a:t>
            </a:r>
            <a:r>
              <a:rPr lang="en-GB" dirty="0" err="1" smtClean="0"/>
              <a:t>blokkoló</a:t>
            </a:r>
            <a:r>
              <a:rPr lang="en-GB" dirty="0" smtClean="0"/>
              <a:t> </a:t>
            </a:r>
            <a:r>
              <a:rPr lang="en-GB" dirty="0" err="1" smtClean="0"/>
              <a:t>szemléltet</a:t>
            </a:r>
            <a:r>
              <a:rPr lang="hu-HU" dirty="0" smtClean="0"/>
              <a:t>é</a:t>
            </a:r>
            <a:r>
              <a:rPr lang="en-GB" dirty="0" smtClean="0"/>
              <a:t>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620688"/>
            <a:ext cx="4283968" cy="6237312"/>
          </a:xfrm>
        </p:spPr>
        <p:txBody>
          <a:bodyPr>
            <a:normAutofit/>
          </a:bodyPr>
          <a:lstStyle/>
          <a:p>
            <a:r>
              <a:rPr lang="en-GB" dirty="0" err="1"/>
              <a:t>Inicializálás</a:t>
            </a:r>
            <a:endParaRPr lang="en-GB" dirty="0"/>
          </a:p>
          <a:p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A=B=0;</a:t>
            </a:r>
          </a:p>
          <a:p>
            <a:r>
              <a:rPr lang="en-GB" dirty="0" err="1" smtClean="0"/>
              <a:t>Egy</a:t>
            </a:r>
            <a:r>
              <a:rPr lang="en-GB" dirty="0" smtClean="0"/>
              <a:t> </a:t>
            </a:r>
            <a:r>
              <a:rPr lang="en-GB" dirty="0" err="1" smtClean="0"/>
              <a:t>elj</a:t>
            </a:r>
            <a:r>
              <a:rPr lang="en-GB" dirty="0" smtClean="0"/>
              <a:t>. </a:t>
            </a:r>
            <a:r>
              <a:rPr lang="en-GB" dirty="0" err="1" smtClean="0"/>
              <a:t>blokkban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A = 1;</a:t>
            </a:r>
            <a:b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B = A;</a:t>
            </a:r>
          </a:p>
          <a:p>
            <a:r>
              <a:rPr lang="en-GB" dirty="0" err="1" smtClean="0"/>
              <a:t>Eredmény</a:t>
            </a:r>
            <a:endParaRPr lang="en-GB" dirty="0" smtClean="0"/>
          </a:p>
          <a:p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A=B=1;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hu-HU" dirty="0" smtClean="0"/>
          </a:p>
        </p:txBody>
      </p:sp>
      <p:sp>
        <p:nvSpPr>
          <p:cNvPr id="4" name="Tartalom helye 2"/>
          <p:cNvSpPr txBox="1">
            <a:spLocks/>
          </p:cNvSpPr>
          <p:nvPr/>
        </p:nvSpPr>
        <p:spPr>
          <a:xfrm>
            <a:off x="4860032" y="620688"/>
            <a:ext cx="4283968" cy="6237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00B050"/>
              </a:buClr>
              <a:buFont typeface="Wingdings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0070C0"/>
              </a:buClr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mtClean="0"/>
              <a:t>Inicializálás</a:t>
            </a:r>
            <a:endParaRPr lang="en-GB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A=B=0;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 err="1"/>
              <a:t>Egy</a:t>
            </a:r>
            <a:r>
              <a:rPr lang="en-GB" dirty="0"/>
              <a:t> </a:t>
            </a:r>
            <a:r>
              <a:rPr lang="en-GB" dirty="0" err="1"/>
              <a:t>elj</a:t>
            </a:r>
            <a:r>
              <a:rPr lang="en-GB" dirty="0"/>
              <a:t>. </a:t>
            </a:r>
            <a:r>
              <a:rPr lang="en-GB" dirty="0" err="1"/>
              <a:t>blokkban</a:t>
            </a:r>
            <a:r>
              <a:rPr lang="en-GB" dirty="0"/>
              <a:t/>
            </a:r>
            <a:br>
              <a:rPr lang="en-GB" dirty="0"/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A 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&lt;=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1;</a:t>
            </a:r>
            <a:b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B 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&lt;=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A;</a:t>
            </a:r>
          </a:p>
          <a:p>
            <a:r>
              <a:rPr lang="en-GB" dirty="0" err="1"/>
              <a:t>Eredmény</a:t>
            </a:r>
            <a:endParaRPr lang="en-GB" dirty="0"/>
          </a:p>
          <a:p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A=1; B=0;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GB" dirty="0" smtClean="0"/>
          </a:p>
          <a:p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27642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1354</TotalTime>
  <Words>116</Words>
  <Application>Microsoft Office PowerPoint</Application>
  <PresentationFormat>Diavetítés a képernyőre (4:3 oldalarány)</PresentationFormat>
  <Paragraphs>23</Paragraphs>
  <Slides>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9" baseType="lpstr">
      <vt:lpstr>Arial</vt:lpstr>
      <vt:lpstr>Calibri</vt:lpstr>
      <vt:lpstr>Courier New</vt:lpstr>
      <vt:lpstr>Wingdings</vt:lpstr>
      <vt:lpstr>Office-téma</vt:lpstr>
      <vt:lpstr>PowerPoint bemutató</vt:lpstr>
      <vt:lpstr>Blokkoló értékadás</vt:lpstr>
      <vt:lpstr>Nem blokkoló értékadás</vt:lpstr>
      <vt:lpstr>Blokkoló vs. Nem blokkoló szemléltetés</vt:lpstr>
    </vt:vector>
  </TitlesOfParts>
  <Company>KD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Papp Bence</dc:creator>
  <cp:lastModifiedBy>Bna</cp:lastModifiedBy>
  <cp:revision>238</cp:revision>
  <dcterms:created xsi:type="dcterms:W3CDTF">2014-09-10T08:43:05Z</dcterms:created>
  <dcterms:modified xsi:type="dcterms:W3CDTF">2024-10-11T05:51:40Z</dcterms:modified>
</cp:coreProperties>
</file>